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4" r:id="rId2"/>
    <p:sldId id="266" r:id="rId3"/>
    <p:sldId id="265" r:id="rId4"/>
    <p:sldId id="273" r:id="rId5"/>
    <p:sldId id="275" r:id="rId6"/>
    <p:sldId id="274" r:id="rId7"/>
    <p:sldId id="267" r:id="rId8"/>
    <p:sldId id="268" r:id="rId9"/>
    <p:sldId id="269" r:id="rId10"/>
    <p:sldId id="260" r:id="rId11"/>
    <p:sldId id="262" r:id="rId12"/>
    <p:sldId id="271" r:id="rId13"/>
    <p:sldId id="270" r:id="rId14"/>
    <p:sldId id="261" r:id="rId15"/>
    <p:sldId id="26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40" d="100"/>
          <a:sy n="40" d="100"/>
        </p:scale>
        <p:origin x="2318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45D3B-4F6A-4C39-AF3B-06DDD4845190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96C01B-38D1-4235-983D-9391B38DB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0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6C01B-38D1-4235-983D-9391B38DBD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1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6C01B-38D1-4235-983D-9391B38DBD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80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6C01B-38D1-4235-983D-9391B38DBD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4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6C01B-38D1-4235-983D-9391B38DBD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57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624E-4427-390A-F1ED-F88A108A7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0F7DD3-2EDB-951C-E1A8-DD1BEC830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9DD5C-B4C9-E2D7-69F1-E61DCC9A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2698C-E4B7-969F-C6CE-3B93091C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FC4EB-291D-9680-7A25-0435610A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9537-C14E-1BFC-D90E-3C5A1FFB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E7C4-93B7-6A48-34C6-F35DED490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FCAB4-5580-3CD0-78DB-F622DA65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10F3-A580-0D81-DBAE-EE686C24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88E92-C62B-BF7F-25CA-175BD772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3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5D681-5A49-3404-A960-7F785A6AD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28A53-4C5C-A9FA-FDEA-31898AA28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7C231-5FFD-18CF-2ABB-A19ABCB5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210A1-2BC0-5AC3-0964-56ADD2DE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71911-2F35-B5C5-37F1-3B5212EC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3B76-9064-B656-02BC-1F771A88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209E1-ECFF-5BC3-72DC-64029EA8E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1FD2-20C0-C5E6-59CA-D770F350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EC87A-0089-2948-4EA8-BE30A18F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B144C-B4A5-EDEE-9391-75EBA401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4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4061-1813-6AC1-1FFD-8D1C43F9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F1C55-944C-AF4E-02E9-8E6DA104D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18152-8EDA-3CCB-11E8-70E864C4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14BA8-C25F-4371-942A-07A620B1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B2408-055D-4658-488E-261451A5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DD6A-2A07-50B1-A32A-FF2A5A9B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26E62-EAA1-560E-5BFD-31386AA82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B7A67-EADF-5466-8021-E1F7B8AB8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44C35-9136-813A-B79B-24F6AADD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7FF7B-F88D-E970-686D-4A380102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D6DD7-5A8F-11DB-831B-739D38C5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7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5B47-B9A7-B03F-5D99-4DF4679B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08E9C-5945-2A0F-511E-35104E636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323F7-1EBA-5E75-F285-10271E593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544F7E-7EDE-4669-8B94-B78B12C85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BF2DC-CEA2-BA60-A840-CD719B4ECF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F1E6E8-F298-353F-EB71-16EE2F382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A78D2-99A9-7D42-917E-987F8F58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D31E3-C214-E5AC-3315-F7687DA5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25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1034-72AD-4663-0DCC-C1CC6F42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1E2ED-00A7-6F77-3B59-5A9B79F1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C4C93-E79C-F3AB-AFEE-2E27DD8E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0595E-2EA6-1C93-B9AD-8BCA035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F3CF7-0F27-C042-0449-A8D078C79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E5890-9B6A-08AF-554E-D6C0B8FE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1EEF2-F1EA-B5A0-8A2D-BC36E002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3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B4A8-5629-915C-83F2-F3CFEF52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424E-7F35-8853-6888-E7949222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7EA8D-91BB-650A-1298-ED235B02D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0C51F-A82D-6687-CF66-E26E792DC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AF765-EE51-31F6-76CE-7B0E72EC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CB521-C1F8-5E97-840B-7193521E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10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DE2E-A712-BDEE-677A-B51ADFB3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A37C1-7EBC-5323-AFA5-2E291B6ED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B0D5D-9CC6-11EB-A9A1-CFF200230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848CD-1BAF-C6BE-D281-6D430F95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59656-2BBB-7255-C5DA-89EB9932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B3583-655C-8C2C-A42E-03834E2E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1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EADD81-8FA1-41E0-C67C-2A6B2F75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80484-90D3-855A-448E-3AE088DB6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49D08-1068-3187-9D40-C46904AE4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E3C707-0DE0-4187-95B9-2F099172FF19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8CB90-DB09-1425-8DD5-C7DACE6FB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76E-C61C-2A91-9608-B0F59591D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1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3" name="Content Placeholder 2" descr="A group of wooden letters with colorful toy figures&#10;&#10;AI-generated content may be incorrect.">
            <a:extLst>
              <a:ext uri="{FF2B5EF4-FFF2-40B4-BE49-F238E27FC236}">
                <a16:creationId xmlns:a16="http://schemas.microsoft.com/office/drawing/2014/main" id="{0DFBDC1F-FAE3-4C25-27B2-87ED0555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r="458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B1611B-A7A8-3820-19D8-5E9D9358F2D2}"/>
              </a:ext>
            </a:extLst>
          </p:cNvPr>
          <p:cNvSpPr/>
          <p:nvPr/>
        </p:nvSpPr>
        <p:spPr>
          <a:xfrm>
            <a:off x="0" y="-1282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C9556-F70F-D465-A812-B7B7528F10D8}"/>
              </a:ext>
            </a:extLst>
          </p:cNvPr>
          <p:cNvSpPr txBox="1"/>
          <p:nvPr/>
        </p:nvSpPr>
        <p:spPr>
          <a:xfrm>
            <a:off x="1478604" y="1112981"/>
            <a:ext cx="13433453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NHÓM ĐẠI BÀNG</a:t>
            </a:r>
          </a:p>
          <a:p>
            <a:r>
              <a:rPr lang="en-US" sz="19900"/>
              <a:t>      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18629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5BB1C-454D-5FBB-2EC8-CF73F7662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430F8EC8-6A9D-C077-E4B6-FF0B2BFAC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4" y="0"/>
            <a:ext cx="12193524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C18CD9-F5D6-041D-5D68-412D5611B84C}"/>
              </a:ext>
            </a:extLst>
          </p:cNvPr>
          <p:cNvSpPr txBox="1"/>
          <p:nvPr/>
        </p:nvSpPr>
        <p:spPr>
          <a:xfrm>
            <a:off x="1016000" y="871518"/>
            <a:ext cx="11084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/>
          </a:p>
          <a:p>
            <a:r>
              <a:rPr lang="en-US" sz="2800"/>
              <a:t>Trước khi vào bài thì nhóm mình cho các bạn xem 1 đoạn video</a:t>
            </a:r>
          </a:p>
        </p:txBody>
      </p:sp>
    </p:spTree>
    <p:extLst>
      <p:ext uri="{BB962C8B-B14F-4D97-AF65-F5344CB8AC3E}">
        <p14:creationId xmlns:p14="http://schemas.microsoft.com/office/powerpoint/2010/main" val="36139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assroom with desks and books">
            <a:extLst>
              <a:ext uri="{FF2B5EF4-FFF2-40B4-BE49-F238E27FC236}">
                <a16:creationId xmlns:a16="http://schemas.microsoft.com/office/drawing/2014/main" id="{C07F2697-C061-0B92-4061-206DE7090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0CD8B-C7AE-EB8E-7DD0-F89A333DC621}"/>
              </a:ext>
            </a:extLst>
          </p:cNvPr>
          <p:cNvSpPr txBox="1"/>
          <p:nvPr/>
        </p:nvSpPr>
        <p:spPr>
          <a:xfrm>
            <a:off x="4181272" y="2802859"/>
            <a:ext cx="401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 bạn nhỏ kia đã làm gì với bạn nhỏ kia?</a:t>
            </a:r>
          </a:p>
        </p:txBody>
      </p:sp>
      <p:sp>
        <p:nvSpPr>
          <p:cNvPr id="2" name="Rectangle: Rounded Corner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7D2A4F-DF32-054B-E9C1-16ADCA8F886F}"/>
              </a:ext>
            </a:extLst>
          </p:cNvPr>
          <p:cNvSpPr/>
          <p:nvPr/>
        </p:nvSpPr>
        <p:spPr>
          <a:xfrm>
            <a:off x="4456186" y="3904148"/>
            <a:ext cx="3276600" cy="561281"/>
          </a:xfrm>
          <a:custGeom>
            <a:avLst/>
            <a:gdLst>
              <a:gd name="connsiteX0" fmla="*/ 0 w 3276600"/>
              <a:gd name="connsiteY0" fmla="*/ 93549 h 561281"/>
              <a:gd name="connsiteX1" fmla="*/ 93549 w 3276600"/>
              <a:gd name="connsiteY1" fmla="*/ 0 h 561281"/>
              <a:gd name="connsiteX2" fmla="*/ 3183051 w 3276600"/>
              <a:gd name="connsiteY2" fmla="*/ 0 h 561281"/>
              <a:gd name="connsiteX3" fmla="*/ 3276600 w 3276600"/>
              <a:gd name="connsiteY3" fmla="*/ 93549 h 561281"/>
              <a:gd name="connsiteX4" fmla="*/ 3276600 w 3276600"/>
              <a:gd name="connsiteY4" fmla="*/ 467732 h 561281"/>
              <a:gd name="connsiteX5" fmla="*/ 3183051 w 3276600"/>
              <a:gd name="connsiteY5" fmla="*/ 561281 h 561281"/>
              <a:gd name="connsiteX6" fmla="*/ 93549 w 3276600"/>
              <a:gd name="connsiteY6" fmla="*/ 561281 h 561281"/>
              <a:gd name="connsiteX7" fmla="*/ 0 w 3276600"/>
              <a:gd name="connsiteY7" fmla="*/ 467732 h 561281"/>
              <a:gd name="connsiteX8" fmla="*/ 0 w 3276600"/>
              <a:gd name="connsiteY8" fmla="*/ 93549 h 561281"/>
              <a:gd name="connsiteX0" fmla="*/ 0 w 3515139"/>
              <a:gd name="connsiteY0" fmla="*/ 93549 h 604779"/>
              <a:gd name="connsiteX1" fmla="*/ 93549 w 3515139"/>
              <a:gd name="connsiteY1" fmla="*/ 0 h 604779"/>
              <a:gd name="connsiteX2" fmla="*/ 3183051 w 3515139"/>
              <a:gd name="connsiteY2" fmla="*/ 0 h 604779"/>
              <a:gd name="connsiteX3" fmla="*/ 3276600 w 3515139"/>
              <a:gd name="connsiteY3" fmla="*/ 93549 h 604779"/>
              <a:gd name="connsiteX4" fmla="*/ 3515139 w 3515139"/>
              <a:gd name="connsiteY4" fmla="*/ 587002 h 604779"/>
              <a:gd name="connsiteX5" fmla="*/ 3183051 w 3515139"/>
              <a:gd name="connsiteY5" fmla="*/ 561281 h 604779"/>
              <a:gd name="connsiteX6" fmla="*/ 93549 w 3515139"/>
              <a:gd name="connsiteY6" fmla="*/ 561281 h 604779"/>
              <a:gd name="connsiteX7" fmla="*/ 0 w 3515139"/>
              <a:gd name="connsiteY7" fmla="*/ 467732 h 604779"/>
              <a:gd name="connsiteX8" fmla="*/ 0 w 3515139"/>
              <a:gd name="connsiteY8" fmla="*/ 93549 h 604779"/>
              <a:gd name="connsiteX0" fmla="*/ 0 w 3276600"/>
              <a:gd name="connsiteY0" fmla="*/ 93549 h 561281"/>
              <a:gd name="connsiteX1" fmla="*/ 93549 w 3276600"/>
              <a:gd name="connsiteY1" fmla="*/ 0 h 561281"/>
              <a:gd name="connsiteX2" fmla="*/ 3183051 w 3276600"/>
              <a:gd name="connsiteY2" fmla="*/ 0 h 561281"/>
              <a:gd name="connsiteX3" fmla="*/ 3276600 w 3276600"/>
              <a:gd name="connsiteY3" fmla="*/ 93549 h 561281"/>
              <a:gd name="connsiteX4" fmla="*/ 3276600 w 3276600"/>
              <a:gd name="connsiteY4" fmla="*/ 358402 h 561281"/>
              <a:gd name="connsiteX5" fmla="*/ 3183051 w 3276600"/>
              <a:gd name="connsiteY5" fmla="*/ 561281 h 561281"/>
              <a:gd name="connsiteX6" fmla="*/ 93549 w 3276600"/>
              <a:gd name="connsiteY6" fmla="*/ 561281 h 561281"/>
              <a:gd name="connsiteX7" fmla="*/ 0 w 3276600"/>
              <a:gd name="connsiteY7" fmla="*/ 467732 h 561281"/>
              <a:gd name="connsiteX8" fmla="*/ 0 w 3276600"/>
              <a:gd name="connsiteY8" fmla="*/ 93549 h 56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6600" h="561281">
                <a:moveTo>
                  <a:pt x="0" y="93549"/>
                </a:moveTo>
                <a:cubicBezTo>
                  <a:pt x="0" y="41883"/>
                  <a:pt x="41883" y="0"/>
                  <a:pt x="93549" y="0"/>
                </a:cubicBezTo>
                <a:lnTo>
                  <a:pt x="3183051" y="0"/>
                </a:lnTo>
                <a:cubicBezTo>
                  <a:pt x="3234717" y="0"/>
                  <a:pt x="3276600" y="41883"/>
                  <a:pt x="3276600" y="93549"/>
                </a:cubicBezTo>
                <a:lnTo>
                  <a:pt x="3276600" y="358402"/>
                </a:lnTo>
                <a:cubicBezTo>
                  <a:pt x="3276600" y="410068"/>
                  <a:pt x="3234717" y="561281"/>
                  <a:pt x="3183051" y="561281"/>
                </a:cubicBezTo>
                <a:lnTo>
                  <a:pt x="93549" y="561281"/>
                </a:lnTo>
                <a:cubicBezTo>
                  <a:pt x="41883" y="561281"/>
                  <a:pt x="0" y="519398"/>
                  <a:pt x="0" y="467732"/>
                </a:cubicBezTo>
                <a:lnTo>
                  <a:pt x="0" y="93549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Đáp án</a:t>
            </a:r>
          </a:p>
        </p:txBody>
      </p:sp>
    </p:spTree>
    <p:extLst>
      <p:ext uri="{BB962C8B-B14F-4D97-AF65-F5344CB8AC3E}">
        <p14:creationId xmlns:p14="http://schemas.microsoft.com/office/powerpoint/2010/main" val="419188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5961-3F7A-8FA7-3249-BD620DCE2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3733C-D111-CE95-C23B-46D0290F5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assroom with desks and books">
            <a:extLst>
              <a:ext uri="{FF2B5EF4-FFF2-40B4-BE49-F238E27FC236}">
                <a16:creationId xmlns:a16="http://schemas.microsoft.com/office/drawing/2014/main" id="{92C5AF51-3B24-93C9-445C-9D0430491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0"/>
          <a:stretch>
            <a:fillRect/>
          </a:stretch>
        </p:blipFill>
        <p:spPr>
          <a:xfrm>
            <a:off x="20" y="-4639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C4A955-F183-9CE8-A646-BB206B9461EC}"/>
              </a:ext>
            </a:extLst>
          </p:cNvPr>
          <p:cNvSpPr txBox="1"/>
          <p:nvPr/>
        </p:nvSpPr>
        <p:spPr>
          <a:xfrm>
            <a:off x="3717235" y="2574235"/>
            <a:ext cx="4770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2 bạn nhỏ kia không hỏi thăm cậu mà còn mặc kệ không rủ bạn ấy đi cùng</a:t>
            </a:r>
          </a:p>
        </p:txBody>
      </p:sp>
    </p:spTree>
    <p:extLst>
      <p:ext uri="{BB962C8B-B14F-4D97-AF65-F5344CB8AC3E}">
        <p14:creationId xmlns:p14="http://schemas.microsoft.com/office/powerpoint/2010/main" val="25814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coin.wav"/>
          </p:stSnd>
        </p:sndAc>
      </p:transition>
    </mc:Choice>
    <mc:Fallback xmlns="">
      <p:transition spd="slow">
        <p:sndAc>
          <p:stSnd>
            <p:snd r:embed="rId4" name="coin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8F14C-ED0B-0290-1024-AB66FFCEA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B7C62C-2F4A-1E48-D77B-E901553A7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assroom with desks and books">
            <a:extLst>
              <a:ext uri="{FF2B5EF4-FFF2-40B4-BE49-F238E27FC236}">
                <a16:creationId xmlns:a16="http://schemas.microsoft.com/office/drawing/2014/main" id="{1AE26433-DCDD-B0B8-0511-DCD2BA863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0"/>
          <a:stretch>
            <a:fillRect/>
          </a:stretch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B3E95A-ED7B-3F78-8198-ECCB8523197F}"/>
              </a:ext>
            </a:extLst>
          </p:cNvPr>
          <p:cNvSpPr txBox="1"/>
          <p:nvPr/>
        </p:nvSpPr>
        <p:spPr>
          <a:xfrm>
            <a:off x="3691194" y="2519153"/>
            <a:ext cx="5167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Sau khi xem video các bạn đã rút ra được bài học gì?</a:t>
            </a:r>
          </a:p>
          <a:p>
            <a:endParaRPr lang="en-US" sz="2400"/>
          </a:p>
        </p:txBody>
      </p:sp>
      <p:sp>
        <p:nvSpPr>
          <p:cNvPr id="2" name="Rectangle: Rounded Corner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A561171-26F9-4327-93B8-304A79F2988E}"/>
              </a:ext>
            </a:extLst>
          </p:cNvPr>
          <p:cNvSpPr/>
          <p:nvPr/>
        </p:nvSpPr>
        <p:spPr>
          <a:xfrm>
            <a:off x="4456186" y="3904148"/>
            <a:ext cx="3276600" cy="561281"/>
          </a:xfrm>
          <a:custGeom>
            <a:avLst/>
            <a:gdLst>
              <a:gd name="connsiteX0" fmla="*/ 0 w 3276600"/>
              <a:gd name="connsiteY0" fmla="*/ 93549 h 561281"/>
              <a:gd name="connsiteX1" fmla="*/ 93549 w 3276600"/>
              <a:gd name="connsiteY1" fmla="*/ 0 h 561281"/>
              <a:gd name="connsiteX2" fmla="*/ 3183051 w 3276600"/>
              <a:gd name="connsiteY2" fmla="*/ 0 h 561281"/>
              <a:gd name="connsiteX3" fmla="*/ 3276600 w 3276600"/>
              <a:gd name="connsiteY3" fmla="*/ 93549 h 561281"/>
              <a:gd name="connsiteX4" fmla="*/ 3276600 w 3276600"/>
              <a:gd name="connsiteY4" fmla="*/ 467732 h 561281"/>
              <a:gd name="connsiteX5" fmla="*/ 3183051 w 3276600"/>
              <a:gd name="connsiteY5" fmla="*/ 561281 h 561281"/>
              <a:gd name="connsiteX6" fmla="*/ 93549 w 3276600"/>
              <a:gd name="connsiteY6" fmla="*/ 561281 h 561281"/>
              <a:gd name="connsiteX7" fmla="*/ 0 w 3276600"/>
              <a:gd name="connsiteY7" fmla="*/ 467732 h 561281"/>
              <a:gd name="connsiteX8" fmla="*/ 0 w 3276600"/>
              <a:gd name="connsiteY8" fmla="*/ 93549 h 561281"/>
              <a:gd name="connsiteX0" fmla="*/ 0 w 3515139"/>
              <a:gd name="connsiteY0" fmla="*/ 93549 h 604779"/>
              <a:gd name="connsiteX1" fmla="*/ 93549 w 3515139"/>
              <a:gd name="connsiteY1" fmla="*/ 0 h 604779"/>
              <a:gd name="connsiteX2" fmla="*/ 3183051 w 3515139"/>
              <a:gd name="connsiteY2" fmla="*/ 0 h 604779"/>
              <a:gd name="connsiteX3" fmla="*/ 3276600 w 3515139"/>
              <a:gd name="connsiteY3" fmla="*/ 93549 h 604779"/>
              <a:gd name="connsiteX4" fmla="*/ 3515139 w 3515139"/>
              <a:gd name="connsiteY4" fmla="*/ 587002 h 604779"/>
              <a:gd name="connsiteX5" fmla="*/ 3183051 w 3515139"/>
              <a:gd name="connsiteY5" fmla="*/ 561281 h 604779"/>
              <a:gd name="connsiteX6" fmla="*/ 93549 w 3515139"/>
              <a:gd name="connsiteY6" fmla="*/ 561281 h 604779"/>
              <a:gd name="connsiteX7" fmla="*/ 0 w 3515139"/>
              <a:gd name="connsiteY7" fmla="*/ 467732 h 604779"/>
              <a:gd name="connsiteX8" fmla="*/ 0 w 3515139"/>
              <a:gd name="connsiteY8" fmla="*/ 93549 h 604779"/>
              <a:gd name="connsiteX0" fmla="*/ 0 w 3276600"/>
              <a:gd name="connsiteY0" fmla="*/ 93549 h 561281"/>
              <a:gd name="connsiteX1" fmla="*/ 93549 w 3276600"/>
              <a:gd name="connsiteY1" fmla="*/ 0 h 561281"/>
              <a:gd name="connsiteX2" fmla="*/ 3183051 w 3276600"/>
              <a:gd name="connsiteY2" fmla="*/ 0 h 561281"/>
              <a:gd name="connsiteX3" fmla="*/ 3276600 w 3276600"/>
              <a:gd name="connsiteY3" fmla="*/ 93549 h 561281"/>
              <a:gd name="connsiteX4" fmla="*/ 3276600 w 3276600"/>
              <a:gd name="connsiteY4" fmla="*/ 358402 h 561281"/>
              <a:gd name="connsiteX5" fmla="*/ 3183051 w 3276600"/>
              <a:gd name="connsiteY5" fmla="*/ 561281 h 561281"/>
              <a:gd name="connsiteX6" fmla="*/ 93549 w 3276600"/>
              <a:gd name="connsiteY6" fmla="*/ 561281 h 561281"/>
              <a:gd name="connsiteX7" fmla="*/ 0 w 3276600"/>
              <a:gd name="connsiteY7" fmla="*/ 467732 h 561281"/>
              <a:gd name="connsiteX8" fmla="*/ 0 w 3276600"/>
              <a:gd name="connsiteY8" fmla="*/ 93549 h 56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6600" h="561281">
                <a:moveTo>
                  <a:pt x="0" y="93549"/>
                </a:moveTo>
                <a:cubicBezTo>
                  <a:pt x="0" y="41883"/>
                  <a:pt x="41883" y="0"/>
                  <a:pt x="93549" y="0"/>
                </a:cubicBezTo>
                <a:lnTo>
                  <a:pt x="3183051" y="0"/>
                </a:lnTo>
                <a:cubicBezTo>
                  <a:pt x="3234717" y="0"/>
                  <a:pt x="3276600" y="41883"/>
                  <a:pt x="3276600" y="93549"/>
                </a:cubicBezTo>
                <a:lnTo>
                  <a:pt x="3276600" y="358402"/>
                </a:lnTo>
                <a:cubicBezTo>
                  <a:pt x="3276600" y="410068"/>
                  <a:pt x="3234717" y="561281"/>
                  <a:pt x="3183051" y="561281"/>
                </a:cubicBezTo>
                <a:lnTo>
                  <a:pt x="93549" y="561281"/>
                </a:lnTo>
                <a:cubicBezTo>
                  <a:pt x="41883" y="561281"/>
                  <a:pt x="0" y="519398"/>
                  <a:pt x="0" y="467732"/>
                </a:cubicBezTo>
                <a:lnTo>
                  <a:pt x="0" y="93549"/>
                </a:ln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Đáp án</a:t>
            </a:r>
          </a:p>
        </p:txBody>
      </p:sp>
    </p:spTree>
    <p:extLst>
      <p:ext uri="{BB962C8B-B14F-4D97-AF65-F5344CB8AC3E}">
        <p14:creationId xmlns:p14="http://schemas.microsoft.com/office/powerpoint/2010/main" val="2529029286"/>
      </p:ext>
    </p:extLst>
  </p:cSld>
  <p:clrMapOvr>
    <a:masterClrMapping/>
  </p:clrMapOvr>
  <p:transition spd="slow">
    <p:cover/>
    <p:sndAc>
      <p:stSnd>
        <p:snd r:embed="rId2" name="bomb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assroom with desks and books">
            <a:extLst>
              <a:ext uri="{FF2B5EF4-FFF2-40B4-BE49-F238E27FC236}">
                <a16:creationId xmlns:a16="http://schemas.microsoft.com/office/drawing/2014/main" id="{8C1F384C-4135-FCC3-74B8-D613F8406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0"/>
          <a:stretch>
            <a:fillRect/>
          </a:stretch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0B721D-B293-7D6E-CC26-97C0CE100C3F}"/>
              </a:ext>
            </a:extLst>
          </p:cNvPr>
          <p:cNvSpPr txBox="1"/>
          <p:nvPr/>
        </p:nvSpPr>
        <p:spPr>
          <a:xfrm>
            <a:off x="3880038" y="2519153"/>
            <a:ext cx="516798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Bài học rút ra từ video trên là:Các bạn phải hòa đồng chơi cùng với nhau không ai  được chê bai ai cả</a:t>
            </a:r>
          </a:p>
          <a:p>
            <a:endParaRPr lang="en-US" sz="3000"/>
          </a:p>
          <a:p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744119188"/>
      </p:ext>
    </p:extLst>
  </p:cSld>
  <p:clrMapOvr>
    <a:masterClrMapping/>
  </p:clrMapOvr>
  <p:transition spd="slow">
    <p:cover/>
    <p:sndAc>
      <p:stSnd>
        <p:snd r:embed="rId2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145ACC3-7BAE-7E84-524A-F3ABB8601535}"/>
              </a:ext>
            </a:extLst>
          </p:cNvPr>
          <p:cNvGrpSpPr/>
          <p:nvPr/>
        </p:nvGrpSpPr>
        <p:grpSpPr>
          <a:xfrm>
            <a:off x="5392616" y="0"/>
            <a:ext cx="8557845" cy="8815754"/>
            <a:chOff x="7526215" y="-375139"/>
            <a:chExt cx="5416059" cy="7995131"/>
          </a:xfrm>
          <a:blipFill>
            <a:blip r:embed="rId2"/>
            <a:stretch>
              <a:fillRect/>
            </a:stretch>
          </a:blipFill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2F0A8DD6-5936-5156-FEDD-5AAACCF55361}"/>
                </a:ext>
              </a:extLst>
            </p:cNvPr>
            <p:cNvSpPr/>
            <p:nvPr/>
          </p:nvSpPr>
          <p:spPr>
            <a:xfrm>
              <a:off x="7526215" y="445477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F5C80B1C-7A92-6926-DD9D-25FDF8DFB74D}"/>
                </a:ext>
              </a:extLst>
            </p:cNvPr>
            <p:cNvSpPr/>
            <p:nvPr/>
          </p:nvSpPr>
          <p:spPr>
            <a:xfrm>
              <a:off x="9261230" y="-375139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8EF61ADC-5EA5-E1E3-A58A-E47C56BA5D65}"/>
                </a:ext>
              </a:extLst>
            </p:cNvPr>
            <p:cNvSpPr/>
            <p:nvPr/>
          </p:nvSpPr>
          <p:spPr>
            <a:xfrm>
              <a:off x="9261229" y="1406769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7AB682B-73A6-75DC-3A60-1D76663D3075}"/>
                </a:ext>
              </a:extLst>
            </p:cNvPr>
            <p:cNvSpPr/>
            <p:nvPr/>
          </p:nvSpPr>
          <p:spPr>
            <a:xfrm>
              <a:off x="7526215" y="2250830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A1D6207-3E32-BB96-FCAB-8113F861818E}"/>
                </a:ext>
              </a:extLst>
            </p:cNvPr>
            <p:cNvSpPr/>
            <p:nvPr/>
          </p:nvSpPr>
          <p:spPr>
            <a:xfrm>
              <a:off x="9261229" y="3235567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F23CF08F-324E-7AAD-0FD4-B23F6CF99389}"/>
                </a:ext>
              </a:extLst>
            </p:cNvPr>
            <p:cNvSpPr/>
            <p:nvPr/>
          </p:nvSpPr>
          <p:spPr>
            <a:xfrm>
              <a:off x="10996243" y="445477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3E54BC2-CBF8-3822-450F-175FC2C793BD}"/>
                </a:ext>
              </a:extLst>
            </p:cNvPr>
            <p:cNvSpPr/>
            <p:nvPr/>
          </p:nvSpPr>
          <p:spPr>
            <a:xfrm>
              <a:off x="10996242" y="2321168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2F3E262B-6A1B-F0E2-2419-9EA1575DE7CF}"/>
                </a:ext>
              </a:extLst>
            </p:cNvPr>
            <p:cNvSpPr/>
            <p:nvPr/>
          </p:nvSpPr>
          <p:spPr>
            <a:xfrm>
              <a:off x="10996241" y="4056182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F4D8189A-D716-AC59-302D-31D87A5590C0}"/>
                </a:ext>
              </a:extLst>
            </p:cNvPr>
            <p:cNvSpPr/>
            <p:nvPr/>
          </p:nvSpPr>
          <p:spPr>
            <a:xfrm>
              <a:off x="9261228" y="4970581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3628F912-C900-02B1-0E58-2D5C80DFFD1A}"/>
                </a:ext>
              </a:extLst>
            </p:cNvPr>
            <p:cNvSpPr/>
            <p:nvPr/>
          </p:nvSpPr>
          <p:spPr>
            <a:xfrm>
              <a:off x="7526215" y="4009292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C3E93BCF-EDFC-9C2D-456D-3F6CE9917051}"/>
                </a:ext>
              </a:extLst>
            </p:cNvPr>
            <p:cNvSpPr/>
            <p:nvPr/>
          </p:nvSpPr>
          <p:spPr>
            <a:xfrm>
              <a:off x="7526215" y="5838087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C3A8218B-0917-6F76-1209-B6BE5C8852D3}"/>
                </a:ext>
              </a:extLst>
            </p:cNvPr>
            <p:cNvSpPr/>
            <p:nvPr/>
          </p:nvSpPr>
          <p:spPr>
            <a:xfrm>
              <a:off x="10996241" y="5978761"/>
              <a:ext cx="1946031" cy="1641231"/>
            </a:xfrm>
            <a:prstGeom prst="hexagon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FA1979-7BA2-9F65-6E1E-350158B4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062"/>
            <a:ext cx="10515600" cy="1325563"/>
          </a:xfrm>
        </p:spPr>
        <p:txBody>
          <a:bodyPr/>
          <a:lstStyle/>
          <a:p>
            <a:pPr algn="ctr"/>
            <a:r>
              <a:rPr lang="en-US"/>
              <a:t>Nếu như em là bạn của 2  bạn ấy sẽ làm gì?</a:t>
            </a:r>
          </a:p>
        </p:txBody>
      </p:sp>
    </p:spTree>
    <p:extLst>
      <p:ext uri="{BB962C8B-B14F-4D97-AF65-F5344CB8AC3E}">
        <p14:creationId xmlns:p14="http://schemas.microsoft.com/office/powerpoint/2010/main" val="3948585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85B2F7AB-C267-69AA-59DB-E8EFD2DF35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4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5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B1B8BC-3A3B-111B-B345-069913E3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D38801-4C7B-0130-33A0-3CE6A892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Content Placeholder 2" descr="A group of wooden letters with colorful toy figures&#10;&#10;AI-generated content may be incorrect.">
            <a:extLst>
              <a:ext uri="{FF2B5EF4-FFF2-40B4-BE49-F238E27FC236}">
                <a16:creationId xmlns:a16="http://schemas.microsoft.com/office/drawing/2014/main" id="{C471C801-EDC5-CD47-8F38-4D3A8AC2B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r="458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B8A4A5-A9FE-C4AC-3DC1-40ACA57CB7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80A79-7111-AE1D-573C-484942E38DC7}"/>
              </a:ext>
            </a:extLst>
          </p:cNvPr>
          <p:cNvSpPr txBox="1"/>
          <p:nvPr/>
        </p:nvSpPr>
        <p:spPr>
          <a:xfrm>
            <a:off x="122447" y="105913"/>
            <a:ext cx="9362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NHÓM ĐẠI BÀNG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3740A-7360-533B-15BA-3E4A4C380C26}"/>
              </a:ext>
            </a:extLst>
          </p:cNvPr>
          <p:cNvSpPr txBox="1"/>
          <p:nvPr/>
        </p:nvSpPr>
        <p:spPr>
          <a:xfrm>
            <a:off x="6686102" y="1234052"/>
            <a:ext cx="562529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Gồm có</a:t>
            </a:r>
          </a:p>
          <a:p>
            <a:r>
              <a:rPr lang="en-US" sz="4000"/>
              <a:t>Nguyễn Thanh Quân</a:t>
            </a:r>
          </a:p>
          <a:p>
            <a:r>
              <a:rPr lang="en-US" sz="4000"/>
              <a:t>Phan Anh Khoa</a:t>
            </a:r>
          </a:p>
          <a:p>
            <a:r>
              <a:rPr lang="en-US" sz="4000"/>
              <a:t>Đặng Quốc Thái</a:t>
            </a:r>
          </a:p>
          <a:p>
            <a:r>
              <a:rPr lang="en-US" sz="4000"/>
              <a:t>Ngô Đức Minh Đạt</a:t>
            </a:r>
          </a:p>
        </p:txBody>
      </p:sp>
    </p:spTree>
    <p:extLst>
      <p:ext uri="{BB962C8B-B14F-4D97-AF65-F5344CB8AC3E}">
        <p14:creationId xmlns:p14="http://schemas.microsoft.com/office/powerpoint/2010/main" val="316812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BAE9B-FD65-8BDB-29C6-EEC348FF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532" y="640080"/>
            <a:ext cx="419693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CHỦ ĐỀ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04D9-CADF-4755-ADC4-F92704E73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3831" y="4636008"/>
            <a:ext cx="419863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TÌNH BẠN</a:t>
            </a:r>
          </a:p>
        </p:txBody>
      </p:sp>
      <p:pic>
        <p:nvPicPr>
          <p:cNvPr id="5" name="Picture 4" descr="A group of people sitting on a ledge&#10;&#10;AI-generated content may be incorrect.">
            <a:extLst>
              <a:ext uri="{FF2B5EF4-FFF2-40B4-BE49-F238E27FC236}">
                <a16:creationId xmlns:a16="http://schemas.microsoft.com/office/drawing/2014/main" id="{F3455F49-2EC0-AF0D-65D5-60F7F125F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" r="21391" b="1"/>
          <a:stretch>
            <a:fillRect/>
          </a:stretch>
        </p:blipFill>
        <p:spPr>
          <a:xfrm>
            <a:off x="73572" y="569140"/>
            <a:ext cx="7010867" cy="5726558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3F9B0603-37C5-4312-AE4D-A3D015475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532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49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495C99-DC89-D639-8C88-CF18E917FEDB}"/>
              </a:ext>
            </a:extLst>
          </p:cNvPr>
          <p:cNvSpPr/>
          <p:nvPr/>
        </p:nvSpPr>
        <p:spPr>
          <a:xfrm>
            <a:off x="2525950" y="3258766"/>
            <a:ext cx="2918298" cy="177043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có</a:t>
            </a:r>
          </a:p>
        </p:txBody>
      </p:sp>
      <p:sp>
        <p:nvSpPr>
          <p:cNvPr id="5" name="Rectangle: Rounded Corners 4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C5BD895D-F790-B1C1-711D-40BA9BE75567}"/>
              </a:ext>
            </a:extLst>
          </p:cNvPr>
          <p:cNvSpPr/>
          <p:nvPr/>
        </p:nvSpPr>
        <p:spPr>
          <a:xfrm>
            <a:off x="6595353" y="3258766"/>
            <a:ext cx="2918298" cy="177043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không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862EA-90CE-2DE9-825F-E43D7B31F086}"/>
              </a:ext>
            </a:extLst>
          </p:cNvPr>
          <p:cNvSpPr txBox="1"/>
          <p:nvPr/>
        </p:nvSpPr>
        <p:spPr>
          <a:xfrm>
            <a:off x="2331720" y="868680"/>
            <a:ext cx="10241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Các bạn có muốn tiếp tục không?</a:t>
            </a:r>
          </a:p>
        </p:txBody>
      </p:sp>
    </p:spTree>
    <p:extLst>
      <p:ext uri="{BB962C8B-B14F-4D97-AF65-F5344CB8AC3E}">
        <p14:creationId xmlns:p14="http://schemas.microsoft.com/office/powerpoint/2010/main" val="424434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4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B41B0-83CD-FE80-3C14-7E345D549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1C1AC29-E818-1AD1-2B2A-4B0672C91EAE}"/>
              </a:ext>
            </a:extLst>
          </p:cNvPr>
          <p:cNvSpPr/>
          <p:nvPr/>
        </p:nvSpPr>
        <p:spPr>
          <a:xfrm>
            <a:off x="-3794012" y="-1066800"/>
            <a:ext cx="8564880" cy="79248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3D4A88-0B6A-86DB-FC88-D2129304CBA0}"/>
              </a:ext>
            </a:extLst>
          </p:cNvPr>
          <p:cNvSpPr/>
          <p:nvPr/>
        </p:nvSpPr>
        <p:spPr>
          <a:xfrm>
            <a:off x="-4190626" y="-1080017"/>
            <a:ext cx="8564880" cy="79248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9338C5-2D4C-AD14-24F0-41AEA2A93670}"/>
              </a:ext>
            </a:extLst>
          </p:cNvPr>
          <p:cNvSpPr/>
          <p:nvPr/>
        </p:nvSpPr>
        <p:spPr>
          <a:xfrm>
            <a:off x="-4587240" y="-1112664"/>
            <a:ext cx="8564880" cy="7924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FD3BF3-E2A1-39A5-6944-B6CA3992C39C}"/>
              </a:ext>
            </a:extLst>
          </p:cNvPr>
          <p:cNvSpPr/>
          <p:nvPr/>
        </p:nvSpPr>
        <p:spPr>
          <a:xfrm>
            <a:off x="-4805406" y="-1202461"/>
            <a:ext cx="8564880" cy="7924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7F4AF9-ADF8-E4AA-9A57-89A9A5E8C6FD}"/>
              </a:ext>
            </a:extLst>
          </p:cNvPr>
          <p:cNvSpPr/>
          <p:nvPr/>
        </p:nvSpPr>
        <p:spPr>
          <a:xfrm>
            <a:off x="-5202020" y="-1112664"/>
            <a:ext cx="8564880" cy="792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2E2EA1-6884-D1A0-809B-2CAD935551E9}"/>
              </a:ext>
            </a:extLst>
          </p:cNvPr>
          <p:cNvSpPr txBox="1"/>
          <p:nvPr/>
        </p:nvSpPr>
        <p:spPr>
          <a:xfrm>
            <a:off x="5385648" y="2382500"/>
            <a:ext cx="6610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Slide có gì?</a:t>
            </a:r>
          </a:p>
        </p:txBody>
      </p:sp>
    </p:spTree>
    <p:extLst>
      <p:ext uri="{BB962C8B-B14F-4D97-AF65-F5344CB8AC3E}">
        <p14:creationId xmlns:p14="http://schemas.microsoft.com/office/powerpoint/2010/main" val="2479215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2EAE1C9-F3C2-9C05-A1FC-AD3E520A63EC}"/>
              </a:ext>
            </a:extLst>
          </p:cNvPr>
          <p:cNvSpPr/>
          <p:nvPr/>
        </p:nvSpPr>
        <p:spPr>
          <a:xfrm>
            <a:off x="4354644" y="-816840"/>
            <a:ext cx="8564880" cy="79248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3A9835-B5A5-02DB-F143-8786738EAC2E}"/>
              </a:ext>
            </a:extLst>
          </p:cNvPr>
          <p:cNvSpPr/>
          <p:nvPr/>
        </p:nvSpPr>
        <p:spPr>
          <a:xfrm>
            <a:off x="2889956" y="-1066800"/>
            <a:ext cx="8564880" cy="79248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1C7EE3-371D-340C-C0D4-A28D9084ED4A}"/>
              </a:ext>
            </a:extLst>
          </p:cNvPr>
          <p:cNvSpPr/>
          <p:nvPr/>
        </p:nvSpPr>
        <p:spPr>
          <a:xfrm>
            <a:off x="1751913" y="-882133"/>
            <a:ext cx="8564880" cy="7924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BA72C1-ED5F-07AC-D4CB-6D7FEB7BB4AC}"/>
              </a:ext>
            </a:extLst>
          </p:cNvPr>
          <p:cNvSpPr/>
          <p:nvPr/>
        </p:nvSpPr>
        <p:spPr>
          <a:xfrm>
            <a:off x="229733" y="-1066800"/>
            <a:ext cx="8564880" cy="79248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F1AD40-CF89-8460-F1BD-F4D1995E564F}"/>
              </a:ext>
            </a:extLst>
          </p:cNvPr>
          <p:cNvSpPr/>
          <p:nvPr/>
        </p:nvSpPr>
        <p:spPr>
          <a:xfrm>
            <a:off x="-1674408" y="-882133"/>
            <a:ext cx="8564880" cy="792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>
                <a:solidFill>
                  <a:schemeClr val="tx1"/>
                </a:solidFill>
              </a:rPr>
              <a:t>Slide có gì?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C6445-7F4C-504E-7163-C119ADEB5D04}"/>
              </a:ext>
            </a:extLst>
          </p:cNvPr>
          <p:cNvSpPr txBox="1"/>
          <p:nvPr/>
        </p:nvSpPr>
        <p:spPr>
          <a:xfrm>
            <a:off x="7454319" y="1606676"/>
            <a:ext cx="1068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B804F-C36B-C947-3394-72C26C776369}"/>
              </a:ext>
            </a:extLst>
          </p:cNvPr>
          <p:cNvSpPr txBox="1"/>
          <p:nvPr/>
        </p:nvSpPr>
        <p:spPr>
          <a:xfrm>
            <a:off x="6847259" y="3446755"/>
            <a:ext cx="1930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Tình bạn là gì?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D6833-BB45-361C-3CEE-1A92EA10D74C}"/>
              </a:ext>
            </a:extLst>
          </p:cNvPr>
          <p:cNvSpPr txBox="1"/>
          <p:nvPr/>
        </p:nvSpPr>
        <p:spPr>
          <a:xfrm>
            <a:off x="9171005" y="1606676"/>
            <a:ext cx="1068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1F9BCA-7640-4789-DC2F-47560617E145}"/>
              </a:ext>
            </a:extLst>
          </p:cNvPr>
          <p:cNvSpPr txBox="1"/>
          <p:nvPr/>
        </p:nvSpPr>
        <p:spPr>
          <a:xfrm>
            <a:off x="8732016" y="2855037"/>
            <a:ext cx="13873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MỘT TÌNH BẠN</a:t>
            </a:r>
            <a:br>
              <a:rPr lang="en-US" sz="2800"/>
            </a:br>
            <a:r>
              <a:rPr lang="en-US" sz="2800"/>
              <a:t> LÀNH MẠNH LÀ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C2FF5F-37F5-A04E-1771-6069BD498CFE}"/>
              </a:ext>
            </a:extLst>
          </p:cNvPr>
          <p:cNvSpPr txBox="1"/>
          <p:nvPr/>
        </p:nvSpPr>
        <p:spPr>
          <a:xfrm>
            <a:off x="10480386" y="1606676"/>
            <a:ext cx="1068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3DD1E-BD34-11F8-79E9-F2A8B8E73EA3}"/>
              </a:ext>
            </a:extLst>
          </p:cNvPr>
          <p:cNvSpPr txBox="1"/>
          <p:nvPr/>
        </p:nvSpPr>
        <p:spPr>
          <a:xfrm>
            <a:off x="10239068" y="2973588"/>
            <a:ext cx="13873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Xem video và trả lời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D20D6-39FF-CD1D-D115-569CC3C3F3EB}"/>
              </a:ext>
            </a:extLst>
          </p:cNvPr>
          <p:cNvSpPr txBox="1"/>
          <p:nvPr/>
        </p:nvSpPr>
        <p:spPr>
          <a:xfrm>
            <a:off x="11454836" y="1633717"/>
            <a:ext cx="10683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C5737B-CBB0-770D-D35C-18EE7EB148C1}"/>
              </a:ext>
            </a:extLst>
          </p:cNvPr>
          <p:cNvSpPr txBox="1"/>
          <p:nvPr/>
        </p:nvSpPr>
        <p:spPr>
          <a:xfrm>
            <a:off x="11464651" y="3149069"/>
            <a:ext cx="7273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Kết bài</a:t>
            </a:r>
          </a:p>
        </p:txBody>
      </p:sp>
    </p:spTree>
    <p:extLst>
      <p:ext uri="{BB962C8B-B14F-4D97-AF65-F5344CB8AC3E}">
        <p14:creationId xmlns:p14="http://schemas.microsoft.com/office/powerpoint/2010/main" val="850664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F79F-62A5-73F9-854D-BE4963B6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10161" y="7060424"/>
            <a:ext cx="10515600" cy="1325563"/>
          </a:xfrm>
          <a:noFill/>
        </p:spPr>
        <p:txBody>
          <a:bodyPr>
            <a:noAutofit/>
          </a:bodyPr>
          <a:lstStyle/>
          <a:p>
            <a:r>
              <a:rPr lang="en-US" sz="9600"/>
              <a:t>Thế nào</a:t>
            </a:r>
            <a:br>
              <a:rPr lang="en-US" sz="9600"/>
            </a:br>
            <a:r>
              <a:rPr lang="en-US" sz="9600"/>
              <a:t> là tình bạn ?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58C659E-22B4-93AB-5E9E-91C22D2833AC}"/>
              </a:ext>
            </a:extLst>
          </p:cNvPr>
          <p:cNvSpPr/>
          <p:nvPr/>
        </p:nvSpPr>
        <p:spPr>
          <a:xfrm>
            <a:off x="164123" y="1817225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7D50A56C-8037-AE30-941D-4D340ABD60BF}"/>
              </a:ext>
            </a:extLst>
          </p:cNvPr>
          <p:cNvSpPr/>
          <p:nvPr/>
        </p:nvSpPr>
        <p:spPr>
          <a:xfrm>
            <a:off x="164123" y="0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932C6763-C71B-6C8E-302A-7836593D30E6}"/>
              </a:ext>
            </a:extLst>
          </p:cNvPr>
          <p:cNvSpPr/>
          <p:nvPr/>
        </p:nvSpPr>
        <p:spPr>
          <a:xfrm>
            <a:off x="1865601" y="2725838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6472C8EC-20DA-AA73-1EDB-DD8C1C3EE2D1}"/>
              </a:ext>
            </a:extLst>
          </p:cNvPr>
          <p:cNvSpPr/>
          <p:nvPr/>
        </p:nvSpPr>
        <p:spPr>
          <a:xfrm>
            <a:off x="1865601" y="908613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8656FDC-76F8-E823-F6FC-7CE5CA0D5122}"/>
              </a:ext>
            </a:extLst>
          </p:cNvPr>
          <p:cNvSpPr/>
          <p:nvPr/>
        </p:nvSpPr>
        <p:spPr>
          <a:xfrm>
            <a:off x="3567079" y="1817225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5D0AC960-10CD-BA2D-2457-561EA4276DEB}"/>
              </a:ext>
            </a:extLst>
          </p:cNvPr>
          <p:cNvSpPr/>
          <p:nvPr/>
        </p:nvSpPr>
        <p:spPr>
          <a:xfrm>
            <a:off x="3567079" y="0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C792F3C-C359-4DD5-C524-E1FE494ED0DA}"/>
              </a:ext>
            </a:extLst>
          </p:cNvPr>
          <p:cNvSpPr/>
          <p:nvPr/>
        </p:nvSpPr>
        <p:spPr>
          <a:xfrm>
            <a:off x="5268557" y="2725838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6DB30FD-7907-9842-CB1F-678AC3758E37}"/>
              </a:ext>
            </a:extLst>
          </p:cNvPr>
          <p:cNvSpPr/>
          <p:nvPr/>
        </p:nvSpPr>
        <p:spPr>
          <a:xfrm>
            <a:off x="5268557" y="908613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769BDC80-0688-06A1-08E8-AED9E6D0424C}"/>
              </a:ext>
            </a:extLst>
          </p:cNvPr>
          <p:cNvSpPr/>
          <p:nvPr/>
        </p:nvSpPr>
        <p:spPr>
          <a:xfrm>
            <a:off x="6970035" y="1817225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226767C-5F21-1AAB-4A93-B264AF61F44E}"/>
              </a:ext>
            </a:extLst>
          </p:cNvPr>
          <p:cNvSpPr/>
          <p:nvPr/>
        </p:nvSpPr>
        <p:spPr>
          <a:xfrm>
            <a:off x="6970035" y="0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3FE1650-9DB6-0360-A908-8D688C08A97A}"/>
              </a:ext>
            </a:extLst>
          </p:cNvPr>
          <p:cNvSpPr/>
          <p:nvPr/>
        </p:nvSpPr>
        <p:spPr>
          <a:xfrm>
            <a:off x="8671513" y="2725838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D4066A9-2067-9994-B161-778883EBD9C6}"/>
              </a:ext>
            </a:extLst>
          </p:cNvPr>
          <p:cNvSpPr/>
          <p:nvPr/>
        </p:nvSpPr>
        <p:spPr>
          <a:xfrm>
            <a:off x="8671513" y="908613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330B487-DB03-B88B-2E9A-3C0F742A6087}"/>
              </a:ext>
            </a:extLst>
          </p:cNvPr>
          <p:cNvSpPr/>
          <p:nvPr/>
        </p:nvSpPr>
        <p:spPr>
          <a:xfrm>
            <a:off x="10372991" y="1817225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66B12788-9C35-58B8-E6CB-4B7CA26E1063}"/>
              </a:ext>
            </a:extLst>
          </p:cNvPr>
          <p:cNvSpPr/>
          <p:nvPr/>
        </p:nvSpPr>
        <p:spPr>
          <a:xfrm>
            <a:off x="10372991" y="0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6A6B5CB3-6DFC-6ED2-8690-11128D616E5A}"/>
              </a:ext>
            </a:extLst>
          </p:cNvPr>
          <p:cNvSpPr/>
          <p:nvPr/>
        </p:nvSpPr>
        <p:spPr>
          <a:xfrm>
            <a:off x="3567079" y="5451675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237059CA-64F2-F777-9789-B1F8981F7DBD}"/>
              </a:ext>
            </a:extLst>
          </p:cNvPr>
          <p:cNvSpPr/>
          <p:nvPr/>
        </p:nvSpPr>
        <p:spPr>
          <a:xfrm>
            <a:off x="3567079" y="3634450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267DF9F5-038D-497C-370F-233C7E680957}"/>
              </a:ext>
            </a:extLst>
          </p:cNvPr>
          <p:cNvSpPr/>
          <p:nvPr/>
        </p:nvSpPr>
        <p:spPr>
          <a:xfrm>
            <a:off x="5268557" y="6360285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A74FFB8F-7901-28A6-1BDC-7C23997FB424}"/>
              </a:ext>
            </a:extLst>
          </p:cNvPr>
          <p:cNvSpPr/>
          <p:nvPr/>
        </p:nvSpPr>
        <p:spPr>
          <a:xfrm>
            <a:off x="5268557" y="4543060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10B6B65A-7D40-7868-3B48-148655A89105}"/>
              </a:ext>
            </a:extLst>
          </p:cNvPr>
          <p:cNvSpPr/>
          <p:nvPr/>
        </p:nvSpPr>
        <p:spPr>
          <a:xfrm>
            <a:off x="1865601" y="6360286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5F1FE241-24C0-6977-A16F-1AC3400713C2}"/>
              </a:ext>
            </a:extLst>
          </p:cNvPr>
          <p:cNvSpPr/>
          <p:nvPr/>
        </p:nvSpPr>
        <p:spPr>
          <a:xfrm>
            <a:off x="1865601" y="4543061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80EE4B98-0E91-A9A7-0AD4-CB302EE6D4FB}"/>
              </a:ext>
            </a:extLst>
          </p:cNvPr>
          <p:cNvSpPr/>
          <p:nvPr/>
        </p:nvSpPr>
        <p:spPr>
          <a:xfrm>
            <a:off x="164123" y="5451675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6D8001FF-8A8E-D707-1867-218CFABECA20}"/>
              </a:ext>
            </a:extLst>
          </p:cNvPr>
          <p:cNvSpPr/>
          <p:nvPr/>
        </p:nvSpPr>
        <p:spPr>
          <a:xfrm>
            <a:off x="164123" y="3634450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B0E6E9BB-402E-F922-7550-11EC3E4F03F5}"/>
              </a:ext>
            </a:extLst>
          </p:cNvPr>
          <p:cNvSpPr/>
          <p:nvPr/>
        </p:nvSpPr>
        <p:spPr>
          <a:xfrm>
            <a:off x="6970035" y="5451672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A48FA270-8A02-072D-8F0D-0027C954669D}"/>
              </a:ext>
            </a:extLst>
          </p:cNvPr>
          <p:cNvSpPr/>
          <p:nvPr/>
        </p:nvSpPr>
        <p:spPr>
          <a:xfrm>
            <a:off x="6970035" y="3634447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41383F4-5173-0842-A97C-D3CC9C29966C}"/>
              </a:ext>
            </a:extLst>
          </p:cNvPr>
          <p:cNvSpPr/>
          <p:nvPr/>
        </p:nvSpPr>
        <p:spPr>
          <a:xfrm>
            <a:off x="8671513" y="6360285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39A677A2-BB12-22E2-B141-69A14053E6CE}"/>
              </a:ext>
            </a:extLst>
          </p:cNvPr>
          <p:cNvSpPr/>
          <p:nvPr/>
        </p:nvSpPr>
        <p:spPr>
          <a:xfrm>
            <a:off x="8671513" y="4543060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247B9151-3D03-EB36-3341-6E7C5E88275B}"/>
              </a:ext>
            </a:extLst>
          </p:cNvPr>
          <p:cNvSpPr/>
          <p:nvPr/>
        </p:nvSpPr>
        <p:spPr>
          <a:xfrm>
            <a:off x="10372991" y="5451672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A2E548-2D4C-A412-113C-FF0313481D1A}"/>
              </a:ext>
            </a:extLst>
          </p:cNvPr>
          <p:cNvSpPr/>
          <p:nvPr/>
        </p:nvSpPr>
        <p:spPr>
          <a:xfrm>
            <a:off x="10372991" y="3634447"/>
            <a:ext cx="2141316" cy="1817225"/>
          </a:xfrm>
          <a:prstGeom prst="hexag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89C6F8-4854-D738-DA1A-0ACCD9A60E9C}"/>
              </a:ext>
            </a:extLst>
          </p:cNvPr>
          <p:cNvSpPr txBox="1"/>
          <p:nvPr/>
        </p:nvSpPr>
        <p:spPr>
          <a:xfrm>
            <a:off x="432788" y="2171838"/>
            <a:ext cx="2283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thế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DD828-4E2C-32CF-352D-61DFDC866DDB}"/>
              </a:ext>
            </a:extLst>
          </p:cNvPr>
          <p:cNvSpPr txBox="1"/>
          <p:nvPr/>
        </p:nvSpPr>
        <p:spPr>
          <a:xfrm>
            <a:off x="2156933" y="3080449"/>
            <a:ext cx="2283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Nào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0482BD-7640-7468-BCAD-218DD39E143D}"/>
              </a:ext>
            </a:extLst>
          </p:cNvPr>
          <p:cNvSpPr txBox="1"/>
          <p:nvPr/>
        </p:nvSpPr>
        <p:spPr>
          <a:xfrm>
            <a:off x="3985325" y="2276078"/>
            <a:ext cx="2283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Là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0A12B4-3412-3AB5-9816-951351E556AE}"/>
              </a:ext>
            </a:extLst>
          </p:cNvPr>
          <p:cNvSpPr txBox="1"/>
          <p:nvPr/>
        </p:nvSpPr>
        <p:spPr>
          <a:xfrm>
            <a:off x="5545347" y="3104243"/>
            <a:ext cx="2283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Tình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2A3436-3767-999F-02FD-5987F46743F6}"/>
              </a:ext>
            </a:extLst>
          </p:cNvPr>
          <p:cNvSpPr txBox="1"/>
          <p:nvPr/>
        </p:nvSpPr>
        <p:spPr>
          <a:xfrm>
            <a:off x="7317943" y="3965271"/>
            <a:ext cx="2283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Bạn </a:t>
            </a:r>
          </a:p>
        </p:txBody>
      </p:sp>
    </p:spTree>
    <p:extLst>
      <p:ext uri="{BB962C8B-B14F-4D97-AF65-F5344CB8AC3E}">
        <p14:creationId xmlns:p14="http://schemas.microsoft.com/office/powerpoint/2010/main" val="2826312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29B614-998F-AE28-92F2-E9A994B949E8}"/>
              </a:ext>
            </a:extLst>
          </p:cNvPr>
          <p:cNvSpPr/>
          <p:nvPr/>
        </p:nvSpPr>
        <p:spPr>
          <a:xfrm>
            <a:off x="586154" y="2040619"/>
            <a:ext cx="11019692" cy="21075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ECB863E-18F4-4302-7B98-0DE7F49BD0DE}"/>
              </a:ext>
            </a:extLst>
          </p:cNvPr>
          <p:cNvSpPr/>
          <p:nvPr/>
        </p:nvSpPr>
        <p:spPr>
          <a:xfrm rot="10800000" flipV="1">
            <a:off x="4736123" y="15195"/>
            <a:ext cx="7121769" cy="1675493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CE984-4A7D-A828-D4CC-858A42EF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/>
              <a:t>THẾ NÀO LÀ TÌNH BẠN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B77C3C-D570-E57F-BC32-3268F4E1FC5C}"/>
              </a:ext>
            </a:extLst>
          </p:cNvPr>
          <p:cNvSpPr/>
          <p:nvPr/>
        </p:nvSpPr>
        <p:spPr>
          <a:xfrm>
            <a:off x="559776" y="4148208"/>
            <a:ext cx="11019692" cy="21075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F6E5B-EBD0-7F18-EBC3-7BBD48122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822" y="2141537"/>
            <a:ext cx="10515600" cy="4351338"/>
          </a:xfrm>
        </p:spPr>
        <p:txBody>
          <a:bodyPr>
            <a:normAutofit/>
          </a:bodyPr>
          <a:lstStyle/>
          <a:p>
            <a:r>
              <a:rPr lang="en-US" sz="3800"/>
              <a:t>Tình bạn là mối quan hệ giữa hai người hoặc nhiều người dựa trên sự tin tưởng, tôn trọng, chia sẻ và hỗ trợ lẫn nhau.</a:t>
            </a:r>
          </a:p>
          <a:p>
            <a:pPr marL="0" indent="0">
              <a:buNone/>
            </a:pPr>
            <a:endParaRPr lang="en-US"/>
          </a:p>
          <a:p>
            <a:r>
              <a:rPr lang="en-US" sz="3500"/>
              <a:t>Tình bạn thường được xây dựng qua thời gian, thông qua các trải nghiệm chung, sở thích tương đồng và sự quan tâm chân thành.</a:t>
            </a:r>
          </a:p>
        </p:txBody>
      </p:sp>
    </p:spTree>
    <p:extLst>
      <p:ext uri="{BB962C8B-B14F-4D97-AF65-F5344CB8AC3E}">
        <p14:creationId xmlns:p14="http://schemas.microsoft.com/office/powerpoint/2010/main" val="40626081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0C4D838-BF6D-BB98-A814-E50D04FBA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7ED322-51BD-DD77-CCDD-1D24B1254BB4}"/>
              </a:ext>
            </a:extLst>
          </p:cNvPr>
          <p:cNvSpPr/>
          <p:nvPr/>
        </p:nvSpPr>
        <p:spPr>
          <a:xfrm>
            <a:off x="8151779" y="1362295"/>
            <a:ext cx="3276600" cy="1874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2.Tôn </a:t>
            </a:r>
            <a:r>
              <a:rPr lang="en-US" err="1">
                <a:solidFill>
                  <a:schemeClr val="tx1"/>
                </a:solidFill>
              </a:rPr>
              <a:t>trọng</a:t>
            </a:r>
            <a:r>
              <a:rPr lang="en-US">
                <a:solidFill>
                  <a:schemeClr val="tx1"/>
                </a:solidFill>
              </a:rPr>
              <a:t>: Tôn </a:t>
            </a:r>
            <a:r>
              <a:rPr lang="en-US" err="1">
                <a:solidFill>
                  <a:schemeClr val="tx1"/>
                </a:solidFill>
              </a:rPr>
              <a:t>trọng</a:t>
            </a:r>
            <a:r>
              <a:rPr lang="en-US">
                <a:solidFill>
                  <a:schemeClr val="tx1"/>
                </a:solidFill>
              </a:rPr>
              <a:t> lẫn, chấp nhận điểm mạnh và điểm yếu của nhau.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506F84-BD46-AFD5-93AE-EEC306E7A5A4}"/>
              </a:ext>
            </a:extLst>
          </p:cNvPr>
          <p:cNvSpPr/>
          <p:nvPr/>
        </p:nvSpPr>
        <p:spPr>
          <a:xfrm>
            <a:off x="8073958" y="3664199"/>
            <a:ext cx="3276600" cy="1874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4.Hỗ trợ: Hỗ nhau trong cuộc sống, giúp nhau vượt qua khó khan.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7595CF-3D32-5996-B0AD-009EFFDE5338}"/>
              </a:ext>
            </a:extLst>
          </p:cNvPr>
          <p:cNvSpPr/>
          <p:nvPr/>
        </p:nvSpPr>
        <p:spPr>
          <a:xfrm>
            <a:off x="4515418" y="3616416"/>
            <a:ext cx="3276600" cy="1874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3.Chia sẻ: Chia sẻ niềm vui nỗi buồn, sở thích và kinh nghiệm.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F513DD-3D58-951C-36E2-4D8DBE75D2ED}"/>
              </a:ext>
            </a:extLst>
          </p:cNvPr>
          <p:cNvSpPr/>
          <p:nvPr/>
        </p:nvSpPr>
        <p:spPr>
          <a:xfrm>
            <a:off x="4515418" y="1353593"/>
            <a:ext cx="3276600" cy="18745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1.Sự tin tưởng: Bạn bè tin tưởng nhau, chia sẻ bí mật và hỗ trợ trong những lúc khó khăn.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97E6F87-FD49-2EEF-2ED5-F19027EA1FCE}"/>
              </a:ext>
            </a:extLst>
          </p:cNvPr>
          <p:cNvSpPr/>
          <p:nvPr/>
        </p:nvSpPr>
        <p:spPr>
          <a:xfrm>
            <a:off x="6008581" y="6062868"/>
            <a:ext cx="3276600" cy="561281"/>
          </a:xfrm>
          <a:custGeom>
            <a:avLst/>
            <a:gdLst>
              <a:gd name="connsiteX0" fmla="*/ 0 w 3276600"/>
              <a:gd name="connsiteY0" fmla="*/ 93549 h 561281"/>
              <a:gd name="connsiteX1" fmla="*/ 93549 w 3276600"/>
              <a:gd name="connsiteY1" fmla="*/ 0 h 561281"/>
              <a:gd name="connsiteX2" fmla="*/ 3183051 w 3276600"/>
              <a:gd name="connsiteY2" fmla="*/ 0 h 561281"/>
              <a:gd name="connsiteX3" fmla="*/ 3276600 w 3276600"/>
              <a:gd name="connsiteY3" fmla="*/ 93549 h 561281"/>
              <a:gd name="connsiteX4" fmla="*/ 3276600 w 3276600"/>
              <a:gd name="connsiteY4" fmla="*/ 467732 h 561281"/>
              <a:gd name="connsiteX5" fmla="*/ 3183051 w 3276600"/>
              <a:gd name="connsiteY5" fmla="*/ 561281 h 561281"/>
              <a:gd name="connsiteX6" fmla="*/ 93549 w 3276600"/>
              <a:gd name="connsiteY6" fmla="*/ 561281 h 561281"/>
              <a:gd name="connsiteX7" fmla="*/ 0 w 3276600"/>
              <a:gd name="connsiteY7" fmla="*/ 467732 h 561281"/>
              <a:gd name="connsiteX8" fmla="*/ 0 w 3276600"/>
              <a:gd name="connsiteY8" fmla="*/ 93549 h 561281"/>
              <a:gd name="connsiteX0" fmla="*/ 0 w 3515139"/>
              <a:gd name="connsiteY0" fmla="*/ 93549 h 604779"/>
              <a:gd name="connsiteX1" fmla="*/ 93549 w 3515139"/>
              <a:gd name="connsiteY1" fmla="*/ 0 h 604779"/>
              <a:gd name="connsiteX2" fmla="*/ 3183051 w 3515139"/>
              <a:gd name="connsiteY2" fmla="*/ 0 h 604779"/>
              <a:gd name="connsiteX3" fmla="*/ 3276600 w 3515139"/>
              <a:gd name="connsiteY3" fmla="*/ 93549 h 604779"/>
              <a:gd name="connsiteX4" fmla="*/ 3515139 w 3515139"/>
              <a:gd name="connsiteY4" fmla="*/ 587002 h 604779"/>
              <a:gd name="connsiteX5" fmla="*/ 3183051 w 3515139"/>
              <a:gd name="connsiteY5" fmla="*/ 561281 h 604779"/>
              <a:gd name="connsiteX6" fmla="*/ 93549 w 3515139"/>
              <a:gd name="connsiteY6" fmla="*/ 561281 h 604779"/>
              <a:gd name="connsiteX7" fmla="*/ 0 w 3515139"/>
              <a:gd name="connsiteY7" fmla="*/ 467732 h 604779"/>
              <a:gd name="connsiteX8" fmla="*/ 0 w 3515139"/>
              <a:gd name="connsiteY8" fmla="*/ 93549 h 604779"/>
              <a:gd name="connsiteX0" fmla="*/ 0 w 3276600"/>
              <a:gd name="connsiteY0" fmla="*/ 93549 h 561281"/>
              <a:gd name="connsiteX1" fmla="*/ 93549 w 3276600"/>
              <a:gd name="connsiteY1" fmla="*/ 0 h 561281"/>
              <a:gd name="connsiteX2" fmla="*/ 3183051 w 3276600"/>
              <a:gd name="connsiteY2" fmla="*/ 0 h 561281"/>
              <a:gd name="connsiteX3" fmla="*/ 3276600 w 3276600"/>
              <a:gd name="connsiteY3" fmla="*/ 93549 h 561281"/>
              <a:gd name="connsiteX4" fmla="*/ 3276600 w 3276600"/>
              <a:gd name="connsiteY4" fmla="*/ 358402 h 561281"/>
              <a:gd name="connsiteX5" fmla="*/ 3183051 w 3276600"/>
              <a:gd name="connsiteY5" fmla="*/ 561281 h 561281"/>
              <a:gd name="connsiteX6" fmla="*/ 93549 w 3276600"/>
              <a:gd name="connsiteY6" fmla="*/ 561281 h 561281"/>
              <a:gd name="connsiteX7" fmla="*/ 0 w 3276600"/>
              <a:gd name="connsiteY7" fmla="*/ 467732 h 561281"/>
              <a:gd name="connsiteX8" fmla="*/ 0 w 3276600"/>
              <a:gd name="connsiteY8" fmla="*/ 93549 h 56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6600" h="561281">
                <a:moveTo>
                  <a:pt x="0" y="93549"/>
                </a:moveTo>
                <a:cubicBezTo>
                  <a:pt x="0" y="41883"/>
                  <a:pt x="41883" y="0"/>
                  <a:pt x="93549" y="0"/>
                </a:cubicBezTo>
                <a:lnTo>
                  <a:pt x="3183051" y="0"/>
                </a:lnTo>
                <a:cubicBezTo>
                  <a:pt x="3234717" y="0"/>
                  <a:pt x="3276600" y="41883"/>
                  <a:pt x="3276600" y="93549"/>
                </a:cubicBezTo>
                <a:lnTo>
                  <a:pt x="3276600" y="358402"/>
                </a:lnTo>
                <a:cubicBezTo>
                  <a:pt x="3276600" y="410068"/>
                  <a:pt x="3234717" y="561281"/>
                  <a:pt x="3183051" y="561281"/>
                </a:cubicBezTo>
                <a:lnTo>
                  <a:pt x="93549" y="561281"/>
                </a:lnTo>
                <a:cubicBezTo>
                  <a:pt x="41883" y="561281"/>
                  <a:pt x="0" y="519398"/>
                  <a:pt x="0" y="467732"/>
                </a:cubicBezTo>
                <a:lnTo>
                  <a:pt x="0" y="93549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Bắt đầu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980A68-94F7-DB3B-61DF-0854E580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37" y="781661"/>
            <a:ext cx="4770120" cy="1325563"/>
          </a:xfrm>
        </p:spPr>
        <p:txBody>
          <a:bodyPr/>
          <a:lstStyle/>
          <a:p>
            <a:r>
              <a:rPr lang="en-US"/>
              <a:t>MỘT TÌNH BẠN</a:t>
            </a:r>
            <a:br>
              <a:rPr lang="en-US"/>
            </a:br>
            <a:r>
              <a:rPr lang="en-US"/>
              <a:t> LÀNH MẠNH LÀ</a:t>
            </a:r>
          </a:p>
        </p:txBody>
      </p:sp>
    </p:spTree>
    <p:extLst>
      <p:ext uri="{BB962C8B-B14F-4D97-AF65-F5344CB8AC3E}">
        <p14:creationId xmlns:p14="http://schemas.microsoft.com/office/powerpoint/2010/main" val="32281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3196</TotalTime>
  <Words>337</Words>
  <Application>Microsoft Office PowerPoint</Application>
  <PresentationFormat>Widescreen</PresentationFormat>
  <Paragraphs>52</Paragraphs>
  <Slides>16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CHỦ ĐỀ</vt:lpstr>
      <vt:lpstr>PowerPoint Presentation</vt:lpstr>
      <vt:lpstr>PowerPoint Presentation</vt:lpstr>
      <vt:lpstr>PowerPoint Presentation</vt:lpstr>
      <vt:lpstr>Thế nào  là tình bạn ?</vt:lpstr>
      <vt:lpstr>THẾ NÀO LÀ TÌNH BẠN </vt:lpstr>
      <vt:lpstr>MỘT TÌNH BẠN  LÀNH MẠNH LÀ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Nếu như em là bạn của 2  bạn ấy sẽ làm gì?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Windows</dc:creator>
  <cp:lastModifiedBy>Windows</cp:lastModifiedBy>
  <cp:revision>23</cp:revision>
  <dcterms:created xsi:type="dcterms:W3CDTF">2025-10-28T13:44:52Z</dcterms:created>
  <dcterms:modified xsi:type="dcterms:W3CDTF">2025-11-07T15:41:17Z</dcterms:modified>
</cp:coreProperties>
</file>